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y="10465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1pPr>
            <a:lvl2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2pPr>
            <a:lvl3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3pPr>
            <a:lvl4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4pPr>
            <a:lvl5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5pPr>
            <a:lvl6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6pPr>
            <a:lvl7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7pPr>
            <a:lvl8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8pPr>
            <a:lvl9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2182817" x="685800"/>
            <a:ext cy="838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None/>
              <a:defRPr/>
            </a:lvl1pPr>
            <a:lvl2pPr indent="203200" marL="0">
              <a:spcBef>
                <a:spcPts val="0"/>
              </a:spcBef>
              <a:buSzPct val="100000"/>
              <a:buNone/>
              <a:defRPr sz="3200"/>
            </a:lvl2pPr>
            <a:lvl3pPr indent="203200" marL="0">
              <a:spcBef>
                <a:spcPts val="0"/>
              </a:spcBef>
              <a:buSzPct val="100000"/>
              <a:buNone/>
              <a:defRPr sz="3200"/>
            </a:lvl3pPr>
            <a:lvl4pPr indent="203200" marL="0">
              <a:spcBef>
                <a:spcPts val="0"/>
              </a:spcBef>
              <a:buSzPct val="100000"/>
              <a:buNone/>
              <a:defRPr sz="3200"/>
            </a:lvl4pPr>
            <a:lvl5pPr indent="203200" marL="0">
              <a:spcBef>
                <a:spcPts val="0"/>
              </a:spcBef>
              <a:buSzPct val="100000"/>
              <a:buNone/>
              <a:defRPr sz="3200"/>
            </a:lvl5pPr>
            <a:lvl6pPr indent="203200" marL="0">
              <a:spcBef>
                <a:spcPts val="0"/>
              </a:spcBef>
              <a:buSzPct val="100000"/>
              <a:buNone/>
              <a:defRPr sz="3200"/>
            </a:lvl6pPr>
            <a:lvl7pPr indent="203200" marL="0">
              <a:spcBef>
                <a:spcPts val="0"/>
              </a:spcBef>
              <a:buSzPct val="100000"/>
              <a:buNone/>
              <a:defRPr sz="3200"/>
            </a:lvl7pPr>
            <a:lvl8pPr indent="203200" marL="0">
              <a:spcBef>
                <a:spcPts val="0"/>
              </a:spcBef>
              <a:buSzPct val="100000"/>
              <a:buNone/>
              <a:defRPr sz="3200"/>
            </a:lvl8pPr>
            <a:lvl9pPr indent="203200" marL="0">
              <a:spcBef>
                <a:spcPts val="0"/>
              </a:spcBef>
              <a:buSzPct val="100000"/>
              <a:buNone/>
              <a:defRPr sz="3200"/>
            </a:lvl9pPr>
          </a:lstStyle>
          <a:p/>
        </p:txBody>
      </p:sp>
      <p:grpSp>
        <p:nvGrpSpPr>
          <p:cNvPr id="11" name="Shape 11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12" name="Shape 12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5" name="Shape 15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6" name="Shape 16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7" name="Shape 17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8" name="Shape 18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9" name="Shape 19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>
                <a:solidFill>
                  <a:srgbClr val="FFA711"/>
                </a:solidFill>
              </a:defRPr>
            </a:lvl1pPr>
            <a:lvl2pPr>
              <a:defRPr>
                <a:solidFill>
                  <a:srgbClr val="FFA711"/>
                </a:solidFill>
              </a:defRPr>
            </a:lvl2pPr>
            <a:lvl3pPr>
              <a:defRPr>
                <a:solidFill>
                  <a:srgbClr val="FFA711"/>
                </a:solidFill>
              </a:defRPr>
            </a:lvl3pPr>
            <a:lvl4pPr>
              <a:defRPr>
                <a:solidFill>
                  <a:srgbClr val="FFA711"/>
                </a:solidFill>
              </a:defRPr>
            </a:lvl4pPr>
            <a:lvl5pPr>
              <a:defRPr>
                <a:solidFill>
                  <a:srgbClr val="FFA711"/>
                </a:solidFill>
              </a:defRPr>
            </a:lvl5pPr>
            <a:lvl6pPr>
              <a:defRPr>
                <a:solidFill>
                  <a:srgbClr val="FFA711"/>
                </a:solidFill>
              </a:defRPr>
            </a:lvl6pPr>
            <a:lvl7pPr>
              <a:defRPr>
                <a:solidFill>
                  <a:srgbClr val="FFA711"/>
                </a:solidFill>
              </a:defRPr>
            </a:lvl7pPr>
            <a:lvl8pPr>
              <a:defRPr>
                <a:solidFill>
                  <a:srgbClr val="FFA711"/>
                </a:solidFill>
              </a:defRPr>
            </a:lvl8pPr>
            <a:lvl9pPr>
              <a:defRPr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23" name="Shape 2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24" name="Shape 2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5" name="Shape 2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6" name="Shape 2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1200150" x="457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y="1200150" x="4648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grpSp>
        <p:nvGrpSpPr>
          <p:cNvPr id="31" name="Shape 31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2" name="Shape 32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3" name="Shape 33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4" name="Shape 34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37" name="Shape 37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8" name="Shape 38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9" name="Shape 39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0" name="Shape 40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y="4025503" x="1792288"/>
            <a:ext cy="471899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88900" marL="0">
              <a:buClr>
                <a:srgbClr val="FFA711"/>
              </a:buClr>
              <a:buSzPct val="100000"/>
              <a:buNone/>
              <a:defRPr sz="1400">
                <a:solidFill>
                  <a:srgbClr val="FFA711"/>
                </a:solidFill>
              </a:defRPr>
            </a:lvl1pPr>
          </a:lstStyle>
          <a:p/>
        </p:txBody>
      </p:sp>
      <p:grpSp>
        <p:nvGrpSpPr>
          <p:cNvPr id="43" name="Shape 4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44" name="Shape 4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5" name="Shape 4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6" name="Shape 4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48" name="Shape 48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49" name="Shape 49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0" name="Shape 50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1" name="Shape 51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2" name="Shape 52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3" name="Shape 53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5" name="Shape 55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6" name="Shape 5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E0F23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2"/>
              </a:buClr>
              <a:buSzPct val="100000"/>
              <a:buFont typeface="Georgia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107950" marL="742950">
              <a:spcBef>
                <a:spcPts val="560"/>
              </a:spcBef>
              <a:buClr>
                <a:schemeClr val="lt2"/>
              </a:buClr>
              <a:buSzPct val="100000"/>
              <a:buFont typeface="Georgia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76200" marL="1143000">
              <a:spcBef>
                <a:spcPts val="480"/>
              </a:spcBef>
              <a:buClr>
                <a:schemeClr val="lt2"/>
              </a:buClr>
              <a:buSzPct val="100000"/>
              <a:buFont typeface="Georgia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101600" marL="1600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101600" marL="20574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101600" marL="2514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101600" marL="29718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101600" marL="34290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101600" marL="3886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990" x="0"/>
            <a:ext cy="88500" cx="9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FF"/>
        </a:solidFill>
      </p:bgPr>
    </p:bg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y="116125" x="1763600"/>
            <a:ext cy="1265100" cx="4062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s"/>
              <a:t>La Mansion</a:t>
            </a:r>
          </a:p>
        </p:txBody>
      </p:sp>
      <p:sp>
        <p:nvSpPr>
          <p:cNvPr id="59" name="Shape 59"/>
          <p:cNvSpPr/>
          <p:nvPr/>
        </p:nvSpPr>
        <p:spPr>
          <a:xfrm>
            <a:off y="1481975" x="2120125"/>
            <a:ext cy="3134550" cx="31581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0" name="Shape 60"/>
          <p:cNvSpPr txBox="1"/>
          <p:nvPr/>
        </p:nvSpPr>
        <p:spPr>
          <a:xfrm>
            <a:off y="2002800" x="6177400"/>
            <a:ext cy="986399" cx="2627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s">
                <a:latin typeface="Impact"/>
                <a:ea typeface="Impact"/>
                <a:cs typeface="Impact"/>
                <a:sym typeface="Impact"/>
              </a:rPr>
              <a:t>Por Nirali Shendye</a:t>
            </a:r>
          </a:p>
        </p:txBody>
      </p:sp>
    </p:spTree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9900FF"/>
        </a:solidFill>
      </p:bgPr>
    </p:bg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idx="1" type="body"/>
          </p:nvPr>
        </p:nvSpPr>
        <p:spPr>
          <a:xfrm>
            <a:off y="3682750" x="739425"/>
            <a:ext cy="813300" cx="8107500"/>
          </a:xfrm>
          <a:prstGeom prst="rect">
            <a:avLst/>
          </a:prstGeom>
          <a:solidFill>
            <a:srgbClr val="6D9EEB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s"/>
              <a:t>Es una cocina. La cocina grande y fabulosa. </a:t>
            </a:r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y="205975" x="2685025"/>
            <a:ext cy="857400" cx="60018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/>
              <a:t>La Cocina</a:t>
            </a:r>
          </a:p>
        </p:txBody>
      </p:sp>
      <p:sp>
        <p:nvSpPr>
          <p:cNvPr id="67" name="Shape 67"/>
          <p:cNvSpPr/>
          <p:nvPr/>
        </p:nvSpPr>
        <p:spPr>
          <a:xfrm>
            <a:off y="1063375" x="1443725"/>
            <a:ext cy="2619375" cx="52387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FF"/>
        </a:solidFill>
      </p:bgPr>
    </p:bg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205975" x="2481450"/>
            <a:ext cy="857400" cx="62051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FFFF00"/>
                </a:solidFill>
              </a:rPr>
              <a:t>El Comedor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3987675" x="801500"/>
            <a:ext cy="619200" cx="7808999"/>
          </a:xfrm>
          <a:prstGeom prst="rect">
            <a:avLst/>
          </a:prstGeom>
          <a:solidFill>
            <a:srgbClr val="4A86E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s"/>
              <a:t>Es un comedor. Es comedor estupenda y impresionante.</a:t>
            </a:r>
          </a:p>
        </p:txBody>
      </p:sp>
      <p:sp>
        <p:nvSpPr>
          <p:cNvPr id="74" name="Shape 74"/>
          <p:cNvSpPr/>
          <p:nvPr/>
        </p:nvSpPr>
        <p:spPr>
          <a:xfrm>
            <a:off y="970325" x="2202225"/>
            <a:ext cy="2808399" cx="41009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00"/>
        </a:solidFill>
      </p:bgPr>
    </p:bg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y="205975" x="2484650"/>
            <a:ext cy="857400" cx="62019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FF0000"/>
                </a:solidFill>
              </a:rPr>
              <a:t>La Sala</a:t>
            </a:r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y="4040925" x="340850"/>
            <a:ext cy="583199" cx="8345699"/>
          </a:xfrm>
          <a:prstGeom prst="rect">
            <a:avLst/>
          </a:prstGeom>
          <a:solidFill>
            <a:schemeClr val="accent6"/>
          </a:solidFill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una sala. La sala moderna y bella.</a:t>
            </a:r>
          </a:p>
        </p:txBody>
      </p:sp>
      <p:sp>
        <p:nvSpPr>
          <p:cNvPr id="81" name="Shape 81"/>
          <p:cNvSpPr/>
          <p:nvPr/>
        </p:nvSpPr>
        <p:spPr>
          <a:xfrm>
            <a:off y="947173" x="1320025"/>
            <a:ext cy="2943900" cx="46695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y="3746575" x="730625"/>
            <a:ext cy="857400" cx="6717299"/>
          </a:xfrm>
          <a:prstGeom prst="rect">
            <a:avLst/>
          </a:prstGeom>
          <a:solidFill>
            <a:srgbClr val="0000FF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s"/>
              <a:t>Es un baño. El baño grande y magnífico.</a:t>
            </a:r>
          </a:p>
        </p:txBody>
      </p:sp>
      <p:sp>
        <p:nvSpPr>
          <p:cNvPr id="87" name="Shape 87"/>
          <p:cNvSpPr txBox="1"/>
          <p:nvPr>
            <p:ph type="title"/>
          </p:nvPr>
        </p:nvSpPr>
        <p:spPr>
          <a:xfrm>
            <a:off y="159453" x="2632675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FF00FF"/>
                </a:solidFill>
              </a:rPr>
              <a:t>El Baño </a:t>
            </a:r>
          </a:p>
        </p:txBody>
      </p:sp>
      <p:sp>
        <p:nvSpPr>
          <p:cNvPr id="88" name="Shape 88"/>
          <p:cNvSpPr/>
          <p:nvPr/>
        </p:nvSpPr>
        <p:spPr>
          <a:xfrm>
            <a:off y="1016850" x="1554275"/>
            <a:ext cy="2729724" cx="47755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y="205975" x="2536975"/>
            <a:ext cy="857400" cx="59061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00FFFF"/>
                </a:solidFill>
              </a:rPr>
              <a:t>El Cuarto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3878275" x="457200"/>
            <a:ext cy="676200" cx="8229600"/>
          </a:xfrm>
          <a:prstGeom prst="rect">
            <a:avLst/>
          </a:prstGeom>
          <a:solidFill>
            <a:srgbClr val="00FF00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1155CC"/>
                </a:solidFill>
              </a:rPr>
              <a:t>Es un cuarto. El cuarto lujoso y increible.</a:t>
            </a:r>
          </a:p>
        </p:txBody>
      </p:sp>
      <p:sp>
        <p:nvSpPr>
          <p:cNvPr id="95" name="Shape 95"/>
          <p:cNvSpPr/>
          <p:nvPr/>
        </p:nvSpPr>
        <p:spPr>
          <a:xfrm>
            <a:off y="1358400" x="2391750"/>
            <a:ext cy="2426699" cx="35190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C0000"/>
        </a:solidFill>
      </p:bgPr>
    </p:bg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y="205975" x="2870025"/>
            <a:ext cy="857400" cx="5816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>
                <a:solidFill>
                  <a:srgbClr val="1155CC"/>
                </a:solidFill>
              </a:rPr>
              <a:t>El Patio 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3820475" x="457200"/>
            <a:ext cy="681900" cx="8229600"/>
          </a:xfrm>
          <a:prstGeom prst="rect">
            <a:avLst/>
          </a:prstGeom>
          <a:solidFill>
            <a:srgbClr val="9900FF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patio. El patio bonito y pequeño.</a:t>
            </a:r>
          </a:p>
        </p:txBody>
      </p:sp>
      <p:sp>
        <p:nvSpPr>
          <p:cNvPr id="102" name="Shape 102"/>
          <p:cNvSpPr/>
          <p:nvPr/>
        </p:nvSpPr>
        <p:spPr>
          <a:xfrm>
            <a:off y="1077925" x="2293850"/>
            <a:ext cy="2742550" cx="39456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FF"/>
        </a:solidFill>
      </p:bgPr>
    </p:bg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y="205975" x="2429350"/>
            <a:ext cy="857400" cx="6257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/>
              <a:t>El Jardín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3964625" x="647925"/>
            <a:ext cy="649499" cx="7027499"/>
          </a:xfrm>
          <a:prstGeom prst="rect">
            <a:avLst/>
          </a:prstGeom>
          <a:solidFill>
            <a:srgbClr val="FF0000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jardín. El jardín bella y grande.  </a:t>
            </a:r>
          </a:p>
        </p:txBody>
      </p:sp>
      <p:sp>
        <p:nvSpPr>
          <p:cNvPr id="109" name="Shape 109"/>
          <p:cNvSpPr/>
          <p:nvPr/>
        </p:nvSpPr>
        <p:spPr>
          <a:xfrm>
            <a:off y="1063375" x="1861900"/>
            <a:ext cy="2901250" cx="4719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A86E8"/>
        </a:solidFill>
      </p:bgPr>
    </p:bg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y="205975" x="2847825"/>
            <a:ext cy="857400" cx="58389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s"/>
              <a:t>El Garaje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3831175" x="381525"/>
            <a:ext cy="635999" cx="8305199"/>
          </a:xfrm>
          <a:prstGeom prst="rect">
            <a:avLst/>
          </a:prstGeom>
          <a:solidFill>
            <a:srgbClr val="FF00FF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s"/>
              <a:t>Es un garaje. El garaje increíble y magnífico.</a:t>
            </a:r>
          </a:p>
        </p:txBody>
      </p:sp>
      <p:sp>
        <p:nvSpPr>
          <p:cNvPr id="116" name="Shape 116"/>
          <p:cNvSpPr/>
          <p:nvPr/>
        </p:nvSpPr>
        <p:spPr>
          <a:xfrm>
            <a:off y="1063375" x="2267650"/>
            <a:ext cy="2390899" cx="41024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olor-strip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